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7428" r:id="rId2"/>
    <p:sldId id="502" r:id="rId3"/>
    <p:sldId id="503" r:id="rId4"/>
    <p:sldId id="7430" r:id="rId5"/>
    <p:sldId id="7431" r:id="rId6"/>
    <p:sldId id="7432" r:id="rId7"/>
    <p:sldId id="7433" r:id="rId8"/>
    <p:sldId id="7434" r:id="rId9"/>
    <p:sldId id="743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9" autoAdjust="0"/>
    <p:restoredTop sz="94660"/>
  </p:normalViewPr>
  <p:slideViewPr>
    <p:cSldViewPr snapToGrid="0">
      <p:cViewPr varScale="1">
        <p:scale>
          <a:sx n="84" d="100"/>
          <a:sy n="84" d="100"/>
        </p:scale>
        <p:origin x="646"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714555-11DC-480D-8A04-5EE93D0C81DE}" type="datetimeFigureOut">
              <a:rPr lang="en-US" smtClean="0"/>
              <a:t>10/28/2022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9F8F36-99D1-4A27-AFA3-C99AC8E93C26}" type="slidenum">
              <a:rPr lang="en-US" smtClean="0"/>
              <a:t>‹#›</a:t>
            </a:fld>
            <a:endParaRPr lang="en-US"/>
          </a:p>
        </p:txBody>
      </p:sp>
    </p:spTree>
    <p:extLst>
      <p:ext uri="{BB962C8B-B14F-4D97-AF65-F5344CB8AC3E}">
        <p14:creationId xmlns:p14="http://schemas.microsoft.com/office/powerpoint/2010/main" val="918544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6879" rtl="0" eaLnBrk="1" fontAlgn="auto" latinLnBrk="0" hangingPunct="1">
              <a:lnSpc>
                <a:spcPct val="100000"/>
              </a:lnSpc>
              <a:spcBef>
                <a:spcPts val="0"/>
              </a:spcBef>
              <a:spcAft>
                <a:spcPts val="0"/>
              </a:spcAft>
              <a:buClrTx/>
              <a:buSzTx/>
              <a:buFontTx/>
              <a:buNone/>
              <a:tabLst/>
              <a:defRPr/>
            </a:pPr>
            <a:fld id="{8A8C4D42-A66C-49E0-A172-8989FBB5FF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6879"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1032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5"/>
            <a:ext cx="5181600" cy="980016"/>
          </a:xfrm>
        </p:spPr>
        <p:txBody>
          <a:bodyPr/>
          <a:lstStyle/>
          <a:p>
            <a:r>
              <a:rPr lang="en-US"/>
              <a:t>Click to edit Master title style</a:t>
            </a:r>
          </a:p>
        </p:txBody>
      </p:sp>
      <p:sp>
        <p:nvSpPr>
          <p:cNvPr id="3" name="Subtitle 2"/>
          <p:cNvSpPr>
            <a:spLocks noGrp="1"/>
          </p:cNvSpPr>
          <p:nvPr>
            <p:ph type="subTitle" idx="1"/>
          </p:nvPr>
        </p:nvSpPr>
        <p:spPr>
          <a:xfrm>
            <a:off x="914400" y="2590803"/>
            <a:ext cx="4267200" cy="1168400"/>
          </a:xfrm>
        </p:spPr>
        <p:txBody>
          <a:bodyPr/>
          <a:lstStyle>
            <a:lvl1pPr marL="0" indent="0" algn="ctr">
              <a:buNone/>
              <a:defRPr>
                <a:solidFill>
                  <a:schemeClr val="tx1">
                    <a:tint val="75000"/>
                  </a:schemeClr>
                </a:solidFill>
              </a:defRPr>
            </a:lvl1pPr>
            <a:lvl2pPr marL="304792" indent="0" algn="ctr">
              <a:buNone/>
              <a:defRPr>
                <a:solidFill>
                  <a:schemeClr val="tx1">
                    <a:tint val="75000"/>
                  </a:schemeClr>
                </a:solidFill>
              </a:defRPr>
            </a:lvl2pPr>
            <a:lvl3pPr marL="609583" indent="0" algn="ctr">
              <a:buNone/>
              <a:defRPr>
                <a:solidFill>
                  <a:schemeClr val="tx1">
                    <a:tint val="75000"/>
                  </a:schemeClr>
                </a:solidFill>
              </a:defRPr>
            </a:lvl3pPr>
            <a:lvl4pPr marL="914376" indent="0" algn="ctr">
              <a:buNone/>
              <a:defRPr>
                <a:solidFill>
                  <a:schemeClr val="tx1">
                    <a:tint val="75000"/>
                  </a:schemeClr>
                </a:solidFill>
              </a:defRPr>
            </a:lvl4pPr>
            <a:lvl5pPr marL="1219168" indent="0" algn="ctr">
              <a:buNone/>
              <a:defRPr>
                <a:solidFill>
                  <a:schemeClr val="tx1">
                    <a:tint val="75000"/>
                  </a:schemeClr>
                </a:solidFill>
              </a:defRPr>
            </a:lvl5pPr>
            <a:lvl6pPr marL="1523961" indent="0" algn="ctr">
              <a:buNone/>
              <a:defRPr>
                <a:solidFill>
                  <a:schemeClr val="tx1">
                    <a:tint val="75000"/>
                  </a:schemeClr>
                </a:solidFill>
              </a:defRPr>
            </a:lvl6pPr>
            <a:lvl7pPr marL="1828752" indent="0" algn="ctr">
              <a:buNone/>
              <a:defRPr>
                <a:solidFill>
                  <a:schemeClr val="tx1">
                    <a:tint val="75000"/>
                  </a:schemeClr>
                </a:solidFill>
              </a:defRPr>
            </a:lvl7pPr>
            <a:lvl8pPr marL="2133545" indent="0" algn="ctr">
              <a:buNone/>
              <a:defRPr>
                <a:solidFill>
                  <a:schemeClr val="tx1">
                    <a:tint val="75000"/>
                  </a:schemeClr>
                </a:solidFill>
              </a:defRPr>
            </a:lvl8pPr>
            <a:lvl9pPr marL="243833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31186789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8990972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1" y="183093"/>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3"/>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192748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986510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3" y="2937936"/>
            <a:ext cx="5181600" cy="908049"/>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3" y="1937810"/>
            <a:ext cx="5181600" cy="1000124"/>
          </a:xfrm>
        </p:spPr>
        <p:txBody>
          <a:bodyPr anchor="b"/>
          <a:lstStyle>
            <a:lvl1pPr marL="0" indent="0">
              <a:buNone/>
              <a:defRPr sz="1333">
                <a:solidFill>
                  <a:schemeClr val="tx1">
                    <a:tint val="75000"/>
                  </a:schemeClr>
                </a:solidFill>
              </a:defRPr>
            </a:lvl1pPr>
            <a:lvl2pPr marL="304792" indent="0">
              <a:buNone/>
              <a:defRPr sz="1200">
                <a:solidFill>
                  <a:schemeClr val="tx1">
                    <a:tint val="75000"/>
                  </a:schemeClr>
                </a:solidFill>
              </a:defRPr>
            </a:lvl2pPr>
            <a:lvl3pPr marL="609583" indent="0">
              <a:buNone/>
              <a:defRPr sz="1067">
                <a:solidFill>
                  <a:schemeClr val="tx1">
                    <a:tint val="75000"/>
                  </a:schemeClr>
                </a:solidFill>
              </a:defRPr>
            </a:lvl3pPr>
            <a:lvl4pPr marL="914376" indent="0">
              <a:buNone/>
              <a:defRPr sz="933">
                <a:solidFill>
                  <a:schemeClr val="tx1">
                    <a:tint val="75000"/>
                  </a:schemeClr>
                </a:solidFill>
              </a:defRPr>
            </a:lvl4pPr>
            <a:lvl5pPr marL="1219168" indent="0">
              <a:buNone/>
              <a:defRPr sz="933">
                <a:solidFill>
                  <a:schemeClr val="tx1">
                    <a:tint val="75000"/>
                  </a:schemeClr>
                </a:solidFill>
              </a:defRPr>
            </a:lvl5pPr>
            <a:lvl6pPr marL="1523961" indent="0">
              <a:buNone/>
              <a:defRPr sz="933">
                <a:solidFill>
                  <a:schemeClr val="tx1">
                    <a:tint val="75000"/>
                  </a:schemeClr>
                </a:solidFill>
              </a:defRPr>
            </a:lvl6pPr>
            <a:lvl7pPr marL="1828752" indent="0">
              <a:buNone/>
              <a:defRPr sz="933">
                <a:solidFill>
                  <a:schemeClr val="tx1">
                    <a:tint val="75000"/>
                  </a:schemeClr>
                </a:solidFill>
              </a:defRPr>
            </a:lvl7pPr>
            <a:lvl8pPr marL="2133545" indent="0">
              <a:buNone/>
              <a:defRPr sz="933">
                <a:solidFill>
                  <a:schemeClr val="tx1">
                    <a:tint val="75000"/>
                  </a:schemeClr>
                </a:solidFill>
              </a:defRPr>
            </a:lvl8pPr>
            <a:lvl9pPr marL="2438338"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3291411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3"/>
            <a:ext cx="2692400" cy="3017308"/>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1" y="1066803"/>
            <a:ext cx="2692400" cy="3017308"/>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5435464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11"/>
            <a:ext cx="2693459" cy="426508"/>
          </a:xfrm>
        </p:spPr>
        <p:txBody>
          <a:bodyPr anchor="b"/>
          <a:lstStyle>
            <a:lvl1pPr marL="0" indent="0">
              <a:buNone/>
              <a:defRPr sz="1600" b="1"/>
            </a:lvl1pPr>
            <a:lvl2pPr marL="304792" indent="0">
              <a:buNone/>
              <a:defRPr sz="1333" b="1"/>
            </a:lvl2pPr>
            <a:lvl3pPr marL="609583" indent="0">
              <a:buNone/>
              <a:defRPr sz="1200" b="1"/>
            </a:lvl3pPr>
            <a:lvl4pPr marL="914376" indent="0">
              <a:buNone/>
              <a:defRPr sz="1067" b="1"/>
            </a:lvl4pPr>
            <a:lvl5pPr marL="1219168" indent="0">
              <a:buNone/>
              <a:defRPr sz="1067" b="1"/>
            </a:lvl5pPr>
            <a:lvl6pPr marL="1523961" indent="0">
              <a:buNone/>
              <a:defRPr sz="1067" b="1"/>
            </a:lvl6pPr>
            <a:lvl7pPr marL="1828752" indent="0">
              <a:buNone/>
              <a:defRPr sz="1067" b="1"/>
            </a:lvl7pPr>
            <a:lvl8pPr marL="2133545" indent="0">
              <a:buNone/>
              <a:defRPr sz="1067" b="1"/>
            </a:lvl8pPr>
            <a:lvl9pPr marL="2438338"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9"/>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11"/>
            <a:ext cx="2694517" cy="426508"/>
          </a:xfrm>
        </p:spPr>
        <p:txBody>
          <a:bodyPr anchor="b"/>
          <a:lstStyle>
            <a:lvl1pPr marL="0" indent="0">
              <a:buNone/>
              <a:defRPr sz="1600" b="1"/>
            </a:lvl1pPr>
            <a:lvl2pPr marL="304792" indent="0">
              <a:buNone/>
              <a:defRPr sz="1333" b="1"/>
            </a:lvl2pPr>
            <a:lvl3pPr marL="609583" indent="0">
              <a:buNone/>
              <a:defRPr sz="1200" b="1"/>
            </a:lvl3pPr>
            <a:lvl4pPr marL="914376" indent="0">
              <a:buNone/>
              <a:defRPr sz="1067" b="1"/>
            </a:lvl4pPr>
            <a:lvl5pPr marL="1219168" indent="0">
              <a:buNone/>
              <a:defRPr sz="1067" b="1"/>
            </a:lvl5pPr>
            <a:lvl6pPr marL="1523961" indent="0">
              <a:buNone/>
              <a:defRPr sz="1067" b="1"/>
            </a:lvl6pPr>
            <a:lvl7pPr marL="1828752" indent="0">
              <a:buNone/>
              <a:defRPr sz="1067" b="1"/>
            </a:lvl7pPr>
            <a:lvl8pPr marL="2133545" indent="0">
              <a:buNone/>
              <a:defRPr sz="1067" b="1"/>
            </a:lvl8pPr>
            <a:lvl9pPr marL="2438338"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9"/>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574736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572439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3774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2" y="182034"/>
            <a:ext cx="2005543"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8" y="182035"/>
            <a:ext cx="3407833" cy="3902076"/>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2" y="956733"/>
            <a:ext cx="2005543" cy="3127376"/>
          </a:xfrm>
        </p:spPr>
        <p:txBody>
          <a:bodyPr/>
          <a:lstStyle>
            <a:lvl1pPr marL="0" indent="0">
              <a:buNone/>
              <a:defRPr sz="933"/>
            </a:lvl1pPr>
            <a:lvl2pPr marL="304792" indent="0">
              <a:buNone/>
              <a:defRPr sz="800"/>
            </a:lvl2pPr>
            <a:lvl3pPr marL="609583" indent="0">
              <a:buNone/>
              <a:defRPr sz="667"/>
            </a:lvl3pPr>
            <a:lvl4pPr marL="914376" indent="0">
              <a:buNone/>
              <a:defRPr sz="600"/>
            </a:lvl4pPr>
            <a:lvl5pPr marL="1219168" indent="0">
              <a:buNone/>
              <a:defRPr sz="600"/>
            </a:lvl5pPr>
            <a:lvl6pPr marL="1523961" indent="0">
              <a:buNone/>
              <a:defRPr sz="600"/>
            </a:lvl6pPr>
            <a:lvl7pPr marL="1828752" indent="0">
              <a:buNone/>
              <a:defRPr sz="600"/>
            </a:lvl7pPr>
            <a:lvl8pPr marL="2133545" indent="0">
              <a:buNone/>
              <a:defRPr sz="600"/>
            </a:lvl8pPr>
            <a:lvl9pPr marL="2438338"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209212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4"/>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9"/>
            <a:ext cx="3657600" cy="2743200"/>
          </a:xfrm>
        </p:spPr>
        <p:txBody>
          <a:bodyPr/>
          <a:lstStyle>
            <a:lvl1pPr marL="0" indent="0">
              <a:buNone/>
              <a:defRPr sz="2133"/>
            </a:lvl1pPr>
            <a:lvl2pPr marL="304792" indent="0">
              <a:buNone/>
              <a:defRPr sz="1867"/>
            </a:lvl2pPr>
            <a:lvl3pPr marL="609583" indent="0">
              <a:buNone/>
              <a:defRPr sz="1600"/>
            </a:lvl3pPr>
            <a:lvl4pPr marL="914376" indent="0">
              <a:buNone/>
              <a:defRPr sz="1333"/>
            </a:lvl4pPr>
            <a:lvl5pPr marL="1219168" indent="0">
              <a:buNone/>
              <a:defRPr sz="1333"/>
            </a:lvl5pPr>
            <a:lvl6pPr marL="1523961" indent="0">
              <a:buNone/>
              <a:defRPr sz="1333"/>
            </a:lvl6pPr>
            <a:lvl7pPr marL="1828752" indent="0">
              <a:buNone/>
              <a:defRPr sz="1333"/>
            </a:lvl7pPr>
            <a:lvl8pPr marL="2133545" indent="0">
              <a:buNone/>
              <a:defRPr sz="1333"/>
            </a:lvl8pPr>
            <a:lvl9pPr marL="2438338" indent="0">
              <a:buNone/>
              <a:defRPr sz="1333"/>
            </a:lvl9pPr>
          </a:lstStyle>
          <a:p>
            <a:endParaRPr lang="en-US" dirty="0"/>
          </a:p>
        </p:txBody>
      </p:sp>
      <p:sp>
        <p:nvSpPr>
          <p:cNvPr id="4" name="Text Placeholder 3"/>
          <p:cNvSpPr>
            <a:spLocks noGrp="1"/>
          </p:cNvSpPr>
          <p:nvPr>
            <p:ph type="body" sz="half" idx="2"/>
          </p:nvPr>
        </p:nvSpPr>
        <p:spPr>
          <a:xfrm>
            <a:off x="1194859" y="3578226"/>
            <a:ext cx="3657600" cy="536575"/>
          </a:xfrm>
        </p:spPr>
        <p:txBody>
          <a:bodyPr/>
          <a:lstStyle>
            <a:lvl1pPr marL="0" indent="0">
              <a:buNone/>
              <a:defRPr sz="933"/>
            </a:lvl1pPr>
            <a:lvl2pPr marL="304792" indent="0">
              <a:buNone/>
              <a:defRPr sz="800"/>
            </a:lvl2pPr>
            <a:lvl3pPr marL="609583" indent="0">
              <a:buNone/>
              <a:defRPr sz="667"/>
            </a:lvl3pPr>
            <a:lvl4pPr marL="914376" indent="0">
              <a:buNone/>
              <a:defRPr sz="600"/>
            </a:lvl4pPr>
            <a:lvl5pPr marL="1219168" indent="0">
              <a:buNone/>
              <a:defRPr sz="600"/>
            </a:lvl5pPr>
            <a:lvl6pPr marL="1523961" indent="0">
              <a:buNone/>
              <a:defRPr sz="600"/>
            </a:lvl6pPr>
            <a:lvl7pPr marL="1828752" indent="0">
              <a:buNone/>
              <a:defRPr sz="600"/>
            </a:lvl7pPr>
            <a:lvl8pPr marL="2133545" indent="0">
              <a:buNone/>
              <a:defRPr sz="600"/>
            </a:lvl8pPr>
            <a:lvl9pPr marL="2438338"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1273390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3"/>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3"/>
            <a:ext cx="5486400" cy="301730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8"/>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10/28/2022</a:t>
            </a:fld>
            <a:endParaRPr lang="en-US" dirty="0"/>
          </a:p>
        </p:txBody>
      </p:sp>
      <p:sp>
        <p:nvSpPr>
          <p:cNvPr id="5" name="Footer Placeholder 4"/>
          <p:cNvSpPr>
            <a:spLocks noGrp="1"/>
          </p:cNvSpPr>
          <p:nvPr>
            <p:ph type="ftr" sz="quarter" idx="3"/>
          </p:nvPr>
        </p:nvSpPr>
        <p:spPr>
          <a:xfrm>
            <a:off x="2082800" y="4237568"/>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368800" y="4237568"/>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2275666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609583" rtl="0" eaLnBrk="1" latinLnBrk="0" hangingPunct="1">
        <a:spcBef>
          <a:spcPct val="0"/>
        </a:spcBef>
        <a:buNone/>
        <a:defRPr sz="2933" kern="1200">
          <a:solidFill>
            <a:schemeClr val="tx1"/>
          </a:solidFill>
          <a:latin typeface="+mj-lt"/>
          <a:ea typeface="+mj-ea"/>
          <a:cs typeface="+mj-cs"/>
        </a:defRPr>
      </a:lvl1pPr>
    </p:titleStyle>
    <p:bodyStyle>
      <a:lvl1pPr marL="228594" indent="-228594" algn="l" defTabSz="609583"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286" indent="-190495" algn="l" defTabSz="609583"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1980" indent="-152396" algn="l" defTabSz="609583"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772"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564"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357"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148"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5942"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734" indent="-152396" algn="l" defTabSz="609583"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583" rtl="0" eaLnBrk="1" latinLnBrk="0" hangingPunct="1">
        <a:defRPr sz="1200" kern="1200">
          <a:solidFill>
            <a:schemeClr val="tx1"/>
          </a:solidFill>
          <a:latin typeface="+mn-lt"/>
          <a:ea typeface="+mn-ea"/>
          <a:cs typeface="+mn-cs"/>
        </a:defRPr>
      </a:lvl1pPr>
      <a:lvl2pPr marL="304792" algn="l" defTabSz="609583" rtl="0" eaLnBrk="1" latinLnBrk="0" hangingPunct="1">
        <a:defRPr sz="1200" kern="1200">
          <a:solidFill>
            <a:schemeClr val="tx1"/>
          </a:solidFill>
          <a:latin typeface="+mn-lt"/>
          <a:ea typeface="+mn-ea"/>
          <a:cs typeface="+mn-cs"/>
        </a:defRPr>
      </a:lvl2pPr>
      <a:lvl3pPr marL="609583" algn="l" defTabSz="609583" rtl="0" eaLnBrk="1" latinLnBrk="0" hangingPunct="1">
        <a:defRPr sz="1200" kern="1200">
          <a:solidFill>
            <a:schemeClr val="tx1"/>
          </a:solidFill>
          <a:latin typeface="+mn-lt"/>
          <a:ea typeface="+mn-ea"/>
          <a:cs typeface="+mn-cs"/>
        </a:defRPr>
      </a:lvl3pPr>
      <a:lvl4pPr marL="914376" algn="l" defTabSz="609583" rtl="0" eaLnBrk="1" latinLnBrk="0" hangingPunct="1">
        <a:defRPr sz="1200" kern="1200">
          <a:solidFill>
            <a:schemeClr val="tx1"/>
          </a:solidFill>
          <a:latin typeface="+mn-lt"/>
          <a:ea typeface="+mn-ea"/>
          <a:cs typeface="+mn-cs"/>
        </a:defRPr>
      </a:lvl4pPr>
      <a:lvl5pPr marL="1219168" algn="l" defTabSz="609583" rtl="0" eaLnBrk="1" latinLnBrk="0" hangingPunct="1">
        <a:defRPr sz="1200" kern="1200">
          <a:solidFill>
            <a:schemeClr val="tx1"/>
          </a:solidFill>
          <a:latin typeface="+mn-lt"/>
          <a:ea typeface="+mn-ea"/>
          <a:cs typeface="+mn-cs"/>
        </a:defRPr>
      </a:lvl5pPr>
      <a:lvl6pPr marL="1523961" algn="l" defTabSz="609583" rtl="0" eaLnBrk="1" latinLnBrk="0" hangingPunct="1">
        <a:defRPr sz="1200" kern="1200">
          <a:solidFill>
            <a:schemeClr val="tx1"/>
          </a:solidFill>
          <a:latin typeface="+mn-lt"/>
          <a:ea typeface="+mn-ea"/>
          <a:cs typeface="+mn-cs"/>
        </a:defRPr>
      </a:lvl6pPr>
      <a:lvl7pPr marL="1828752" algn="l" defTabSz="609583" rtl="0" eaLnBrk="1" latinLnBrk="0" hangingPunct="1">
        <a:defRPr sz="1200" kern="1200">
          <a:solidFill>
            <a:schemeClr val="tx1"/>
          </a:solidFill>
          <a:latin typeface="+mn-lt"/>
          <a:ea typeface="+mn-ea"/>
          <a:cs typeface="+mn-cs"/>
        </a:defRPr>
      </a:lvl7pPr>
      <a:lvl8pPr marL="2133545" algn="l" defTabSz="609583" rtl="0" eaLnBrk="1" latinLnBrk="0" hangingPunct="1">
        <a:defRPr sz="1200" kern="1200">
          <a:solidFill>
            <a:schemeClr val="tx1"/>
          </a:solidFill>
          <a:latin typeface="+mn-lt"/>
          <a:ea typeface="+mn-ea"/>
          <a:cs typeface="+mn-cs"/>
        </a:defRPr>
      </a:lvl8pPr>
      <a:lvl9pPr marL="2438338" algn="l" defTabSz="609583"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6" name="TextBox 2">
            <a:extLst>
              <a:ext uri="{FF2B5EF4-FFF2-40B4-BE49-F238E27FC236}">
                <a16:creationId xmlns:a16="http://schemas.microsoft.com/office/drawing/2014/main" id="{8A72A052-14BC-934A-848E-365692985F32}"/>
              </a:ext>
            </a:extLst>
          </p:cNvPr>
          <p:cNvSpPr txBox="1"/>
          <p:nvPr/>
        </p:nvSpPr>
        <p:spPr>
          <a:xfrm>
            <a:off x="609918" y="609764"/>
            <a:ext cx="10972165" cy="5437322"/>
          </a:xfrm>
          <a:prstGeom prst="rect">
            <a:avLst/>
          </a:prstGeom>
        </p:spPr>
        <p:txBody>
          <a:bodyPr wrap="square" lIns="0" tIns="0" rIns="0" bIns="0" rtlCol="0" anchor="t">
            <a:spAutoFit/>
          </a:bodyPr>
          <a:lstStyle/>
          <a:p>
            <a:pPr defTabSz="609157">
              <a:defRPr/>
            </a:pPr>
            <a:r>
              <a:rPr lang="en-US" sz="1733" spc="153" dirty="0">
                <a:solidFill>
                  <a:srgbClr val="2C2A23"/>
                </a:solidFill>
                <a:latin typeface="Calibri" panose="020F0502020204030204" pitchFamily="34" charset="0"/>
              </a:rPr>
              <a:t>Deacon:</a:t>
            </a:r>
          </a:p>
          <a:p>
            <a:pPr defTabSz="609157"/>
            <a:r>
              <a:rPr lang="en-US" sz="4800" spc="153" dirty="0">
                <a:solidFill>
                  <a:srgbClr val="2C2A23"/>
                </a:solidFill>
                <a:latin typeface="Calibri" panose="020F0502020204030204" pitchFamily="34" charset="0"/>
              </a:rPr>
              <a:t>Greet one another with a holy kiss.*Lord have mercy. Lord have mercy. Lord have mercy. Yea, Lord, who are Jesus Christ, the Son of God, hear us and have mercy upon us. Offer, offer, offer in order. Stand with trembling. Look towards the east. Let us attend.</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lang="en-US" sz="1867" spc="149" dirty="0">
                <a:solidFill>
                  <a:srgbClr val="FFFFFF"/>
                </a:solidFill>
                <a:latin typeface="Calibri" panose="020F0502020204030204" pitchFamily="34" charset="0"/>
              </a:rPr>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8" name="TextBox 9">
            <a:extLst>
              <a:ext uri="{FF2B5EF4-FFF2-40B4-BE49-F238E27FC236}">
                <a16:creationId xmlns:a16="http://schemas.microsoft.com/office/drawing/2014/main" id="{2B0B0D94-2BB4-1D42-A901-B188DA5C712F}"/>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lang="en-US" sz="1733" spc="215" dirty="0">
                <a:solidFill>
                  <a:prstClr val="white"/>
                </a:solidFill>
                <a:latin typeface="Calibri" panose="020F0502020204030204" pitchFamily="34" charset="0"/>
              </a:rPr>
              <a:t>Greet One Another</a:t>
            </a:r>
          </a:p>
        </p:txBody>
      </p:sp>
      <p:sp>
        <p:nvSpPr>
          <p:cNvPr id="12" name="TextBox 11">
            <a:extLst>
              <a:ext uri="{FF2B5EF4-FFF2-40B4-BE49-F238E27FC236}">
                <a16:creationId xmlns:a16="http://schemas.microsoft.com/office/drawing/2014/main" id="{06DCA94C-CD40-AA4D-BB9F-B7219736155A}"/>
              </a:ext>
            </a:extLst>
          </p:cNvPr>
          <p:cNvSpPr txBox="1"/>
          <p:nvPr/>
        </p:nvSpPr>
        <p:spPr>
          <a:xfrm>
            <a:off x="8902142" y="5679338"/>
            <a:ext cx="2438260" cy="1077859"/>
          </a:xfrm>
          <a:prstGeom prst="rect">
            <a:avLst/>
          </a:prstGeom>
        </p:spPr>
        <p:txBody>
          <a:bodyPr wrap="square" lIns="0" tIns="0" rIns="0" bIns="0" rtlCol="0" anchor="t">
            <a:spAutoFit/>
          </a:bodyPr>
          <a:lstStyle/>
          <a:p>
            <a:pPr defTabSz="609157">
              <a:lnSpc>
                <a:spcPts val="4293"/>
              </a:lnSpc>
            </a:pPr>
            <a:r>
              <a:rPr lang="en-US" sz="2000" spc="215" dirty="0">
                <a:solidFill>
                  <a:srgbClr val="004369"/>
                </a:solidFill>
                <a:latin typeface="Calibri" panose="020F0502020204030204" pitchFamily="34" charset="0"/>
              </a:rPr>
              <a:t>*Romans 16:16</a:t>
            </a:r>
          </a:p>
          <a:p>
            <a:pPr defTabSz="609157">
              <a:lnSpc>
                <a:spcPts val="4293"/>
              </a:lnSpc>
            </a:pPr>
            <a:endParaRPr lang="en-US" sz="3333" spc="-31" dirty="0">
              <a:solidFill>
                <a:prstClr val="black"/>
              </a:solidFill>
              <a:latin typeface="Calibri" panose="020F0502020204030204" pitchFamily="34" charset="0"/>
            </a:endParaRPr>
          </a:p>
        </p:txBody>
      </p:sp>
    </p:spTree>
    <p:extLst>
      <p:ext uri="{BB962C8B-B14F-4D97-AF65-F5344CB8AC3E}">
        <p14:creationId xmlns:p14="http://schemas.microsoft.com/office/powerpoint/2010/main" val="514664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73239A8-04D8-C542-B653-7805C243F5FA}"/>
              </a:ext>
            </a:extLst>
          </p:cNvPr>
          <p:cNvSpPr/>
          <p:nvPr/>
        </p:nvSpPr>
        <p:spPr>
          <a:xfrm>
            <a:off x="0" y="2030362"/>
            <a:ext cx="12192000" cy="2797277"/>
          </a:xfrm>
          <a:prstGeom prst="rect">
            <a:avLst/>
          </a:prstGeom>
          <a:solidFill>
            <a:schemeClr val="bg1">
              <a:alpha val="7037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157"/>
            <a:endParaRPr lang="en-US" sz="1199">
              <a:solidFill>
                <a:prstClr val="white"/>
              </a:solidFill>
              <a:latin typeface="Calibri"/>
            </a:endParaRPr>
          </a:p>
        </p:txBody>
      </p:sp>
      <p:sp>
        <p:nvSpPr>
          <p:cNvPr id="8" name="TextBox 8"/>
          <p:cNvSpPr txBox="1"/>
          <p:nvPr/>
        </p:nvSpPr>
        <p:spPr>
          <a:xfrm>
            <a:off x="304800" y="2321005"/>
            <a:ext cx="11582400" cy="2215991"/>
          </a:xfrm>
          <a:prstGeom prst="rect">
            <a:avLst/>
          </a:prstGeom>
        </p:spPr>
        <p:txBody>
          <a:bodyPr wrap="square" lIns="0" tIns="0" rIns="0" bIns="0" rtlCol="0" anchor="t">
            <a:spAutoFit/>
          </a:bodyPr>
          <a:lstStyle/>
          <a:p>
            <a:pPr algn="ctr" defTabSz="609583">
              <a:defRPr/>
            </a:pPr>
            <a:r>
              <a:rPr lang="en-US" sz="4800" b="1" dirty="0">
                <a:solidFill>
                  <a:srgbClr val="004369"/>
                </a:solidFill>
                <a:latin typeface="Calibri" panose="020F0502020204030204" pitchFamily="34" charset="0"/>
              </a:rPr>
              <a:t>Through the intercessions,</a:t>
            </a:r>
          </a:p>
          <a:p>
            <a:pPr algn="ctr" defTabSz="609583">
              <a:defRPr/>
            </a:pPr>
            <a:r>
              <a:rPr lang="en-US" sz="4800" b="1" dirty="0">
                <a:solidFill>
                  <a:srgbClr val="004369"/>
                </a:solidFill>
                <a:latin typeface="Calibri" panose="020F0502020204030204" pitchFamily="34" charset="0"/>
              </a:rPr>
              <a:t>of the Theotokos Saint Mary, </a:t>
            </a:r>
          </a:p>
          <a:p>
            <a:pPr algn="ctr" defTabSz="609583">
              <a:defRPr/>
            </a:pPr>
            <a:r>
              <a:rPr lang="en-US" sz="4800" b="1" dirty="0">
                <a:solidFill>
                  <a:srgbClr val="004369"/>
                </a:solidFill>
                <a:latin typeface="Calibri" panose="020F0502020204030204" pitchFamily="34" charset="0"/>
              </a:rPr>
              <a:t>O Lord, grant us the forgiveness of our sins.</a:t>
            </a:r>
          </a:p>
        </p:txBody>
      </p:sp>
    </p:spTree>
    <p:extLst>
      <p:ext uri="{BB962C8B-B14F-4D97-AF65-F5344CB8AC3E}">
        <p14:creationId xmlns:p14="http://schemas.microsoft.com/office/powerpoint/2010/main" val="1584477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a:stretch>
        </a:blipFill>
        <a:effectLst/>
      </p:bgPr>
    </p:bg>
    <p:spTree>
      <p:nvGrpSpPr>
        <p:cNvPr id="1" name=""/>
        <p:cNvGrpSpPr/>
        <p:nvPr/>
      </p:nvGrpSpPr>
      <p:grpSpPr>
        <a:xfrm>
          <a:off x="0" y="0"/>
          <a:ext cx="0" cy="0"/>
          <a:chOff x="0" y="0"/>
          <a:chExt cx="0" cy="0"/>
        </a:xfrm>
      </p:grpSpPr>
      <p:sp>
        <p:nvSpPr>
          <p:cNvPr id="8" name="TextBox 8"/>
          <p:cNvSpPr txBox="1"/>
          <p:nvPr/>
        </p:nvSpPr>
        <p:spPr>
          <a:xfrm>
            <a:off x="203201" y="2413000"/>
            <a:ext cx="11785599" cy="2923877"/>
          </a:xfrm>
          <a:prstGeom prst="rect">
            <a:avLst/>
          </a:prstGeom>
        </p:spPr>
        <p:txBody>
          <a:bodyPr wrap="square" lIns="0" tIns="0" rIns="0" bIns="0" rtlCol="0" anchor="t">
            <a:spAutoFit/>
          </a:bodyPr>
          <a:lstStyle/>
          <a:p>
            <a:pPr algn="ctr" defTabSz="609583">
              <a:lnSpc>
                <a:spcPts val="5704"/>
              </a:lnSpc>
              <a:defRPr/>
            </a:pPr>
            <a:r>
              <a:rPr lang="en-US" sz="4800" b="1" dirty="0">
                <a:solidFill>
                  <a:srgbClr val="004369"/>
                </a:solidFill>
                <a:latin typeface="Calibri" panose="020F0502020204030204" pitchFamily="34" charset="0"/>
              </a:rPr>
              <a:t>We worship You O Christ, </a:t>
            </a:r>
          </a:p>
          <a:p>
            <a:pPr algn="ctr" defTabSz="609583">
              <a:lnSpc>
                <a:spcPts val="5704"/>
              </a:lnSpc>
              <a:defRPr/>
            </a:pPr>
            <a:r>
              <a:rPr lang="en-US" sz="4800" b="1" dirty="0">
                <a:solidFill>
                  <a:srgbClr val="004369"/>
                </a:solidFill>
                <a:latin typeface="Calibri" panose="020F0502020204030204" pitchFamily="34" charset="0"/>
              </a:rPr>
              <a:t>with Your good Father, and the Holy Spirit, </a:t>
            </a:r>
          </a:p>
          <a:p>
            <a:pPr algn="ctr" defTabSz="609583">
              <a:lnSpc>
                <a:spcPts val="5704"/>
              </a:lnSpc>
              <a:defRPr/>
            </a:pPr>
            <a:r>
              <a:rPr lang="en-US" sz="4800" b="1" dirty="0">
                <a:solidFill>
                  <a:srgbClr val="004369"/>
                </a:solidFill>
                <a:latin typeface="Calibri" panose="020F0502020204030204" pitchFamily="34" charset="0"/>
              </a:rPr>
              <a:t>for </a:t>
            </a:r>
            <a:r>
              <a:rPr lang="en-US" sz="4800" b="1">
                <a:solidFill>
                  <a:srgbClr val="004369"/>
                </a:solidFill>
                <a:latin typeface="Calibri" panose="020F0502020204030204" pitchFamily="34" charset="0"/>
              </a:rPr>
              <a:t>You #SEASON# and </a:t>
            </a:r>
            <a:r>
              <a:rPr lang="en-US" sz="4800" b="1" dirty="0">
                <a:solidFill>
                  <a:srgbClr val="004369"/>
                </a:solidFill>
                <a:latin typeface="Calibri" panose="020F0502020204030204" pitchFamily="34" charset="0"/>
              </a:rPr>
              <a:t>saved us. </a:t>
            </a:r>
          </a:p>
          <a:p>
            <a:pPr algn="ctr" defTabSz="609157">
              <a:lnSpc>
                <a:spcPts val="5704"/>
              </a:lnSpc>
            </a:pPr>
            <a:r>
              <a:rPr lang="en-US" sz="4800" b="1" dirty="0">
                <a:solidFill>
                  <a:srgbClr val="004369"/>
                </a:solidFill>
                <a:latin typeface="Calibri" panose="020F0502020204030204" pitchFamily="34" charset="0"/>
              </a:rPr>
              <a:t>A mercy of peace, a sacrifice of praise.</a:t>
            </a:r>
          </a:p>
        </p:txBody>
      </p:sp>
    </p:spTree>
    <p:extLst>
      <p:ext uri="{BB962C8B-B14F-4D97-AF65-F5344CB8AC3E}">
        <p14:creationId xmlns:p14="http://schemas.microsoft.com/office/powerpoint/2010/main" val="1620903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8" y="609764"/>
            <a:ext cx="10689759" cy="1005340"/>
          </a:xfrm>
          <a:prstGeom prst="rect">
            <a:avLst/>
          </a:prstGeom>
        </p:spPr>
        <p:txBody>
          <a:bodyPr lIns="0" tIns="0" rIns="0" bIns="0" rtlCol="0" anchor="t">
            <a:spAutoFit/>
          </a:bodyPr>
          <a:lstStyle/>
          <a:p>
            <a:pPr defTabSz="609583">
              <a:defRPr/>
            </a:pPr>
            <a:r>
              <a:rPr lang="en-US" sz="1733" b="1" spc="-31" dirty="0">
                <a:solidFill>
                  <a:prstClr val="black"/>
                </a:solidFill>
                <a:latin typeface="Calibri" panose="020F0502020204030204" pitchFamily="34" charset="0"/>
              </a:rPr>
              <a:t>Priest:</a:t>
            </a:r>
          </a:p>
          <a:p>
            <a:pPr defTabSz="609157"/>
            <a:r>
              <a:rPr lang="en-US" sz="4800" b="1" spc="-31" dirty="0">
                <a:solidFill>
                  <a:prstClr val="black"/>
                </a:solidFill>
                <a:latin typeface="Calibri" panose="020F0502020204030204" pitchFamily="34" charset="0"/>
              </a:rPr>
              <a:t>The Lord be with you all.</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lang="en-US" sz="1867" spc="149" dirty="0">
                <a:solidFill>
                  <a:srgbClr val="FFFFFF"/>
                </a:solidFill>
                <a:latin typeface="Calibri" panose="020F0502020204030204" pitchFamily="34" charset="0"/>
              </a:rPr>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2" name="TextBox 12">
            <a:extLst>
              <a:ext uri="{FF2B5EF4-FFF2-40B4-BE49-F238E27FC236}">
                <a16:creationId xmlns:a16="http://schemas.microsoft.com/office/drawing/2014/main" id="{A36ED761-E7A6-2C4C-ADDA-3A17FC63EAF7}"/>
              </a:ext>
            </a:extLst>
          </p:cNvPr>
          <p:cNvSpPr txBox="1"/>
          <p:nvPr/>
        </p:nvSpPr>
        <p:spPr>
          <a:xfrm>
            <a:off x="609918" y="2911442"/>
            <a:ext cx="10689759" cy="1005340"/>
          </a:xfrm>
          <a:prstGeom prst="rect">
            <a:avLst/>
          </a:prstGeom>
        </p:spPr>
        <p:txBody>
          <a:bodyPr lIns="0" tIns="0" rIns="0" bIns="0" rtlCol="0" anchor="t">
            <a:spAutoFit/>
          </a:bodyPr>
          <a:lstStyle/>
          <a:p>
            <a:pPr defTabSz="609583">
              <a:defRPr/>
            </a:pPr>
            <a:r>
              <a:rPr lang="en-US" sz="1733" b="1" spc="-31" dirty="0">
                <a:solidFill>
                  <a:prstClr val="black"/>
                </a:solidFill>
                <a:latin typeface="Calibri" panose="020F0502020204030204" pitchFamily="34" charset="0"/>
              </a:rPr>
              <a:t>Priest:</a:t>
            </a:r>
          </a:p>
          <a:p>
            <a:pPr defTabSz="609157">
              <a:defRPr/>
            </a:pPr>
            <a:r>
              <a:rPr lang="en-US" sz="4800" b="1" spc="-31" dirty="0">
                <a:solidFill>
                  <a:prstClr val="black"/>
                </a:solidFill>
                <a:latin typeface="Calibri" panose="020F0502020204030204" pitchFamily="34" charset="0"/>
              </a:rPr>
              <a:t>Lift up your hearts.</a:t>
            </a:r>
          </a:p>
        </p:txBody>
      </p:sp>
      <p:sp>
        <p:nvSpPr>
          <p:cNvPr id="13" name="TextBox 13">
            <a:extLst>
              <a:ext uri="{FF2B5EF4-FFF2-40B4-BE49-F238E27FC236}">
                <a16:creationId xmlns:a16="http://schemas.microsoft.com/office/drawing/2014/main" id="{4D9B9765-670E-DA43-AF3D-BAE56215F09C}"/>
              </a:ext>
            </a:extLst>
          </p:cNvPr>
          <p:cNvSpPr txBox="1"/>
          <p:nvPr/>
        </p:nvSpPr>
        <p:spPr>
          <a:xfrm>
            <a:off x="609917" y="1760603"/>
            <a:ext cx="10838824" cy="1005340"/>
          </a:xfrm>
          <a:prstGeom prst="rect">
            <a:avLst/>
          </a:prstGeom>
        </p:spPr>
        <p:txBody>
          <a:bodyPr lIns="0" tIns="0" rIns="0" bIns="0" rtlCol="0" anchor="t">
            <a:spAutoFit/>
          </a:bodyPr>
          <a:lstStyle/>
          <a:p>
            <a:pPr defTabSz="609583">
              <a:defRPr/>
            </a:pPr>
            <a:r>
              <a:rPr lang="en-US" sz="1733" b="1" spc="215" dirty="0">
                <a:solidFill>
                  <a:srgbClr val="004369"/>
                </a:solidFill>
                <a:latin typeface="Calibri" panose="020F0502020204030204" pitchFamily="34" charset="0"/>
              </a:rPr>
              <a:t>People:</a:t>
            </a:r>
          </a:p>
          <a:p>
            <a:pPr defTabSz="609583">
              <a:defRPr/>
            </a:pPr>
            <a:r>
              <a:rPr lang="en-US" sz="4800" b="1" spc="215" dirty="0">
                <a:solidFill>
                  <a:srgbClr val="004369"/>
                </a:solidFill>
                <a:latin typeface="Calibri" panose="020F0502020204030204" pitchFamily="34" charset="0"/>
              </a:rPr>
              <a:t>And with your spirit.</a:t>
            </a:r>
          </a:p>
        </p:txBody>
      </p:sp>
      <p:sp>
        <p:nvSpPr>
          <p:cNvPr id="10" name="TextBox 13">
            <a:extLst>
              <a:ext uri="{FF2B5EF4-FFF2-40B4-BE49-F238E27FC236}">
                <a16:creationId xmlns:a16="http://schemas.microsoft.com/office/drawing/2014/main" id="{69FA5C25-F5EE-BD4C-BF53-5F880DEF5EE9}"/>
              </a:ext>
            </a:extLst>
          </p:cNvPr>
          <p:cNvSpPr txBox="1"/>
          <p:nvPr/>
        </p:nvSpPr>
        <p:spPr>
          <a:xfrm>
            <a:off x="609917" y="4062280"/>
            <a:ext cx="10838824" cy="1005340"/>
          </a:xfrm>
          <a:prstGeom prst="rect">
            <a:avLst/>
          </a:prstGeom>
        </p:spPr>
        <p:txBody>
          <a:bodyPr lIns="0" tIns="0" rIns="0" bIns="0" rtlCol="0" anchor="t">
            <a:spAutoFit/>
          </a:bodyPr>
          <a:lstStyle/>
          <a:p>
            <a:pPr defTabSz="609583">
              <a:defRPr/>
            </a:pPr>
            <a:r>
              <a:rPr lang="en-US" sz="1733" b="1" spc="215" dirty="0">
                <a:solidFill>
                  <a:srgbClr val="004369"/>
                </a:solidFill>
                <a:latin typeface="Calibri" panose="020F0502020204030204" pitchFamily="34" charset="0"/>
              </a:rPr>
              <a:t>People:</a:t>
            </a:r>
          </a:p>
          <a:p>
            <a:pPr defTabSz="609157">
              <a:defRPr/>
            </a:pPr>
            <a:r>
              <a:rPr lang="en-US" sz="4800" b="1" spc="215" dirty="0">
                <a:solidFill>
                  <a:srgbClr val="004369"/>
                </a:solidFill>
                <a:latin typeface="Calibri" panose="020F0502020204030204" pitchFamily="34" charset="0"/>
              </a:rPr>
              <a:t>We have them with the Lord. </a:t>
            </a: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lang="en-US" sz="1733" spc="215" dirty="0">
                <a:solidFill>
                  <a:prstClr val="white"/>
                </a:solidFill>
                <a:latin typeface="Calibri" panose="020F0502020204030204" pitchFamily="34" charset="0"/>
              </a:rPr>
              <a:t>Anaphora</a:t>
            </a:r>
          </a:p>
        </p:txBody>
      </p:sp>
    </p:spTree>
    <p:extLst>
      <p:ext uri="{BB962C8B-B14F-4D97-AF65-F5344CB8AC3E}">
        <p14:creationId xmlns:p14="http://schemas.microsoft.com/office/powerpoint/2010/main" val="39019336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8" y="609764"/>
            <a:ext cx="10689759" cy="1005340"/>
          </a:xfrm>
          <a:prstGeom prst="rect">
            <a:avLst/>
          </a:prstGeom>
        </p:spPr>
        <p:txBody>
          <a:bodyPr lIns="0" tIns="0" rIns="0" bIns="0" rtlCol="0" anchor="t">
            <a:spAutoFit/>
          </a:bodyPr>
          <a:lstStyle/>
          <a:p>
            <a:pPr defTabSz="609583">
              <a:defRPr/>
            </a:pPr>
            <a:r>
              <a:rPr lang="en-US" sz="1733" b="1" spc="-31" dirty="0">
                <a:solidFill>
                  <a:prstClr val="black"/>
                </a:solidFill>
                <a:latin typeface="Calibri" panose="020F0502020204030204" pitchFamily="34" charset="0"/>
              </a:rPr>
              <a:t>Priest:</a:t>
            </a:r>
          </a:p>
          <a:p>
            <a:pPr defTabSz="609157"/>
            <a:r>
              <a:rPr lang="en-US" sz="4800" b="1" spc="-31" dirty="0">
                <a:solidFill>
                  <a:prstClr val="black"/>
                </a:solidFill>
                <a:latin typeface="Calibri" panose="020F0502020204030204" pitchFamily="34" charset="0"/>
              </a:rPr>
              <a:t>Let us give thanks to the Lord.</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lang="en-US" sz="1867" spc="149" dirty="0">
                <a:solidFill>
                  <a:srgbClr val="FFFFFF"/>
                </a:solidFill>
                <a:latin typeface="Calibri" panose="020F0502020204030204" pitchFamily="34" charset="0"/>
              </a:rPr>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2" name="TextBox 12">
            <a:extLst>
              <a:ext uri="{FF2B5EF4-FFF2-40B4-BE49-F238E27FC236}">
                <a16:creationId xmlns:a16="http://schemas.microsoft.com/office/drawing/2014/main" id="{A36ED761-E7A6-2C4C-ADDA-3A17FC63EAF7}"/>
              </a:ext>
            </a:extLst>
          </p:cNvPr>
          <p:cNvSpPr txBox="1"/>
          <p:nvPr/>
        </p:nvSpPr>
        <p:spPr>
          <a:xfrm>
            <a:off x="609918" y="2918962"/>
            <a:ext cx="10689759" cy="1744004"/>
          </a:xfrm>
          <a:prstGeom prst="rect">
            <a:avLst/>
          </a:prstGeom>
        </p:spPr>
        <p:txBody>
          <a:bodyPr lIns="0" tIns="0" rIns="0" bIns="0" rtlCol="0" anchor="t">
            <a:spAutoFit/>
          </a:bodyPr>
          <a:lstStyle/>
          <a:p>
            <a:pPr defTabSz="609583">
              <a:defRPr/>
            </a:pPr>
            <a:r>
              <a:rPr lang="en-US" sz="1733" b="1" spc="-31" dirty="0">
                <a:solidFill>
                  <a:prstClr val="black"/>
                </a:solidFill>
                <a:latin typeface="Calibri" panose="020F0502020204030204" pitchFamily="34" charset="0"/>
              </a:rPr>
              <a:t>Priest:</a:t>
            </a:r>
          </a:p>
          <a:p>
            <a:pPr defTabSz="609157">
              <a:defRPr/>
            </a:pPr>
            <a:r>
              <a:rPr lang="en-US" sz="4800" b="1" spc="-31" dirty="0">
                <a:solidFill>
                  <a:prstClr val="black"/>
                </a:solidFill>
                <a:latin typeface="Calibri" panose="020F0502020204030204" pitchFamily="34" charset="0"/>
              </a:rPr>
              <a:t>Meet and right, meet and right; truly, indeed, it is meet and right.</a:t>
            </a:r>
          </a:p>
        </p:txBody>
      </p:sp>
      <p:sp>
        <p:nvSpPr>
          <p:cNvPr id="13" name="TextBox 13">
            <a:extLst>
              <a:ext uri="{FF2B5EF4-FFF2-40B4-BE49-F238E27FC236}">
                <a16:creationId xmlns:a16="http://schemas.microsoft.com/office/drawing/2014/main" id="{4D9B9765-670E-DA43-AF3D-BAE56215F09C}"/>
              </a:ext>
            </a:extLst>
          </p:cNvPr>
          <p:cNvSpPr txBox="1"/>
          <p:nvPr/>
        </p:nvSpPr>
        <p:spPr>
          <a:xfrm>
            <a:off x="609917" y="1760603"/>
            <a:ext cx="10838824" cy="1005340"/>
          </a:xfrm>
          <a:prstGeom prst="rect">
            <a:avLst/>
          </a:prstGeom>
        </p:spPr>
        <p:txBody>
          <a:bodyPr lIns="0" tIns="0" rIns="0" bIns="0" rtlCol="0" anchor="t">
            <a:spAutoFit/>
          </a:bodyPr>
          <a:lstStyle/>
          <a:p>
            <a:pPr defTabSz="609583">
              <a:defRPr/>
            </a:pPr>
            <a:r>
              <a:rPr lang="en-US" sz="1733" b="1" spc="215" dirty="0">
                <a:solidFill>
                  <a:srgbClr val="004369"/>
                </a:solidFill>
                <a:latin typeface="Calibri" panose="020F0502020204030204" pitchFamily="34" charset="0"/>
              </a:rPr>
              <a:t>People:</a:t>
            </a:r>
          </a:p>
          <a:p>
            <a:pPr defTabSz="609157">
              <a:defRPr/>
            </a:pPr>
            <a:r>
              <a:rPr lang="en-US" sz="4800" b="1" spc="215" dirty="0">
                <a:solidFill>
                  <a:srgbClr val="004369"/>
                </a:solidFill>
                <a:latin typeface="Calibri" panose="020F0502020204030204" pitchFamily="34" charset="0"/>
              </a:rPr>
              <a:t>It is meet and right*.</a:t>
            </a: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lang="en-US" sz="1733" spc="215" dirty="0">
                <a:solidFill>
                  <a:prstClr val="white"/>
                </a:solidFill>
                <a:latin typeface="Calibri" panose="020F0502020204030204" pitchFamily="34" charset="0"/>
              </a:rPr>
              <a:t>Anaphora</a:t>
            </a:r>
          </a:p>
        </p:txBody>
      </p:sp>
      <p:sp>
        <p:nvSpPr>
          <p:cNvPr id="15" name="TextBox 14">
            <a:extLst>
              <a:ext uri="{FF2B5EF4-FFF2-40B4-BE49-F238E27FC236}">
                <a16:creationId xmlns:a16="http://schemas.microsoft.com/office/drawing/2014/main" id="{9FBB8A57-A8BD-1243-8E6A-C9DFA48250D7}"/>
              </a:ext>
            </a:extLst>
          </p:cNvPr>
          <p:cNvSpPr txBox="1"/>
          <p:nvPr/>
        </p:nvSpPr>
        <p:spPr>
          <a:xfrm>
            <a:off x="8902142" y="5679338"/>
            <a:ext cx="2438260" cy="1077859"/>
          </a:xfrm>
          <a:prstGeom prst="rect">
            <a:avLst/>
          </a:prstGeom>
        </p:spPr>
        <p:txBody>
          <a:bodyPr wrap="square" lIns="0" tIns="0" rIns="0" bIns="0" rtlCol="0" anchor="t">
            <a:spAutoFit/>
          </a:bodyPr>
          <a:lstStyle/>
          <a:p>
            <a:pPr defTabSz="609157">
              <a:lnSpc>
                <a:spcPts val="4293"/>
              </a:lnSpc>
            </a:pPr>
            <a:r>
              <a:rPr lang="en-US" sz="2000" spc="215" dirty="0">
                <a:solidFill>
                  <a:srgbClr val="004369"/>
                </a:solidFill>
                <a:latin typeface="Calibri" panose="020F0502020204030204" pitchFamily="34" charset="0"/>
              </a:rPr>
              <a:t>*Worthy and Just</a:t>
            </a:r>
          </a:p>
          <a:p>
            <a:pPr defTabSz="609157">
              <a:lnSpc>
                <a:spcPts val="4293"/>
              </a:lnSpc>
            </a:pPr>
            <a:endParaRPr lang="en-US" sz="3333" spc="-31" dirty="0">
              <a:solidFill>
                <a:prstClr val="black"/>
              </a:solidFill>
              <a:latin typeface="Calibri" panose="020F0502020204030204" pitchFamily="34" charset="0"/>
            </a:endParaRPr>
          </a:p>
        </p:txBody>
      </p:sp>
    </p:spTree>
    <p:extLst>
      <p:ext uri="{BB962C8B-B14F-4D97-AF65-F5344CB8AC3E}">
        <p14:creationId xmlns:p14="http://schemas.microsoft.com/office/powerpoint/2010/main" val="25175172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7" y="609764"/>
            <a:ext cx="11022963" cy="5170646"/>
          </a:xfrm>
          <a:prstGeom prst="rect">
            <a:avLst/>
          </a:prstGeom>
        </p:spPr>
        <p:txBody>
          <a:bodyPr wrap="square" lIns="0" tIns="0" rIns="0" bIns="0" rtlCol="0" anchor="t">
            <a:spAutoFit/>
          </a:bodyPr>
          <a:lstStyle/>
          <a:p>
            <a:pPr defTabSz="609157"/>
            <a:r>
              <a:rPr lang="en-US" sz="4800" b="1" spc="-31" dirty="0">
                <a:solidFill>
                  <a:prstClr val="black"/>
                </a:solidFill>
                <a:latin typeface="Calibri" panose="020F0502020204030204" pitchFamily="34" charset="0"/>
              </a:rPr>
              <a:t>O You, THE BEING, Master, Lord, God of truth, being before the ages and reigning forever; who dwells in the highest and looks upon the lowly*; who has created the heaven, the earth, the sea, and all that is therein;</a:t>
            </a:r>
          </a:p>
          <a:p>
            <a:pPr defTabSz="609157"/>
            <a:endParaRPr lang="en-US" sz="4800" b="1" spc="-31" dirty="0">
              <a:solidFill>
                <a:prstClr val="black"/>
              </a:solidFill>
              <a:latin typeface="Calibri" panose="020F0502020204030204" pitchFamily="34" charset="0"/>
            </a:endParaRP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lang="en-US" sz="1867" spc="149" dirty="0">
                <a:solidFill>
                  <a:srgbClr val="FFFFFF"/>
                </a:solidFill>
                <a:latin typeface="Calibri" panose="020F0502020204030204" pitchFamily="34" charset="0"/>
              </a:rPr>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lang="en-US" sz="1733" spc="215" dirty="0">
                <a:solidFill>
                  <a:prstClr val="white"/>
                </a:solidFill>
                <a:latin typeface="Calibri" panose="020F0502020204030204" pitchFamily="34" charset="0"/>
              </a:rPr>
              <a:t>Anaphora</a:t>
            </a:r>
          </a:p>
        </p:txBody>
      </p:sp>
      <p:sp>
        <p:nvSpPr>
          <p:cNvPr id="10" name="TextBox 9">
            <a:extLst>
              <a:ext uri="{FF2B5EF4-FFF2-40B4-BE49-F238E27FC236}">
                <a16:creationId xmlns:a16="http://schemas.microsoft.com/office/drawing/2014/main" id="{CECA094B-9410-A44A-A356-D0659AA34DCC}"/>
              </a:ext>
            </a:extLst>
          </p:cNvPr>
          <p:cNvSpPr txBox="1"/>
          <p:nvPr/>
        </p:nvSpPr>
        <p:spPr>
          <a:xfrm>
            <a:off x="8810265" y="5452418"/>
            <a:ext cx="2438260" cy="1077859"/>
          </a:xfrm>
          <a:prstGeom prst="rect">
            <a:avLst/>
          </a:prstGeom>
        </p:spPr>
        <p:txBody>
          <a:bodyPr wrap="square" lIns="0" tIns="0" rIns="0" bIns="0" rtlCol="0" anchor="t">
            <a:spAutoFit/>
          </a:bodyPr>
          <a:lstStyle/>
          <a:p>
            <a:pPr defTabSz="609157">
              <a:lnSpc>
                <a:spcPts val="4293"/>
              </a:lnSpc>
            </a:pPr>
            <a:r>
              <a:rPr lang="en-US" sz="2000" spc="215" dirty="0">
                <a:solidFill>
                  <a:srgbClr val="004369"/>
                </a:solidFill>
                <a:latin typeface="Calibri" panose="020F0502020204030204" pitchFamily="34" charset="0"/>
              </a:rPr>
              <a:t>*Psalm 138:6 </a:t>
            </a:r>
          </a:p>
          <a:p>
            <a:pPr defTabSz="609157">
              <a:lnSpc>
                <a:spcPts val="4293"/>
              </a:lnSpc>
            </a:pPr>
            <a:endParaRPr lang="en-US" sz="3333" spc="-31" dirty="0">
              <a:solidFill>
                <a:prstClr val="black"/>
              </a:solidFill>
              <a:latin typeface="Calibri" panose="020F0502020204030204" pitchFamily="34" charset="0"/>
            </a:endParaRPr>
          </a:p>
        </p:txBody>
      </p:sp>
    </p:spTree>
    <p:extLst>
      <p:ext uri="{BB962C8B-B14F-4D97-AF65-F5344CB8AC3E}">
        <p14:creationId xmlns:p14="http://schemas.microsoft.com/office/powerpoint/2010/main" val="1620723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7" y="609764"/>
            <a:ext cx="11022963" cy="3693319"/>
          </a:xfrm>
          <a:prstGeom prst="rect">
            <a:avLst/>
          </a:prstGeom>
        </p:spPr>
        <p:txBody>
          <a:bodyPr wrap="square" lIns="0" tIns="0" rIns="0" bIns="0" rtlCol="0" anchor="t">
            <a:spAutoFit/>
          </a:bodyPr>
          <a:lstStyle/>
          <a:p>
            <a:pPr defTabSz="609157"/>
            <a:r>
              <a:rPr lang="en-US" sz="4800" b="1" spc="-31" dirty="0">
                <a:solidFill>
                  <a:prstClr val="black"/>
                </a:solidFill>
                <a:latin typeface="Calibri" panose="020F0502020204030204" pitchFamily="34" charset="0"/>
              </a:rPr>
              <a:t>the Father of our Lord, God, and Savior Jesus Christ, by whom You have created all things, visible and invisible*; who is seated upon the throne of His glory; and who is worshipped by all the holy powers.</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lang="en-US" sz="1867" spc="149" dirty="0">
                <a:solidFill>
                  <a:srgbClr val="FFFFFF"/>
                </a:solidFill>
                <a:latin typeface="Calibri" panose="020F0502020204030204" pitchFamily="34" charset="0"/>
              </a:rPr>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lang="en-US" sz="1733" spc="215" dirty="0">
                <a:solidFill>
                  <a:prstClr val="white"/>
                </a:solidFill>
                <a:latin typeface="Calibri" panose="020F0502020204030204" pitchFamily="34" charset="0"/>
              </a:rPr>
              <a:t>Anaphora</a:t>
            </a:r>
          </a:p>
        </p:txBody>
      </p:sp>
      <p:sp>
        <p:nvSpPr>
          <p:cNvPr id="6" name="TextBox 2">
            <a:extLst>
              <a:ext uri="{FF2B5EF4-FFF2-40B4-BE49-F238E27FC236}">
                <a16:creationId xmlns:a16="http://schemas.microsoft.com/office/drawing/2014/main" id="{5E16FA83-428E-0848-B251-3725B4E72D92}"/>
              </a:ext>
            </a:extLst>
          </p:cNvPr>
          <p:cNvSpPr txBox="1"/>
          <p:nvPr/>
        </p:nvSpPr>
        <p:spPr>
          <a:xfrm>
            <a:off x="609918" y="4448518"/>
            <a:ext cx="10972165" cy="1005340"/>
          </a:xfrm>
          <a:prstGeom prst="rect">
            <a:avLst/>
          </a:prstGeom>
        </p:spPr>
        <p:txBody>
          <a:bodyPr wrap="square" lIns="0" tIns="0" rIns="0" bIns="0" rtlCol="0" anchor="t">
            <a:spAutoFit/>
          </a:bodyPr>
          <a:lstStyle/>
          <a:p>
            <a:pPr defTabSz="609583">
              <a:defRPr/>
            </a:pPr>
            <a:r>
              <a:rPr lang="en-US" sz="1733" spc="153" dirty="0">
                <a:solidFill>
                  <a:srgbClr val="2C2A23"/>
                </a:solidFill>
                <a:latin typeface="Calibri" panose="020F0502020204030204" pitchFamily="34" charset="0"/>
              </a:rPr>
              <a:t>Deacon:</a:t>
            </a:r>
          </a:p>
          <a:p>
            <a:pPr defTabSz="609157"/>
            <a:r>
              <a:rPr lang="en-US" sz="4800" spc="153" dirty="0">
                <a:solidFill>
                  <a:srgbClr val="2C2A23"/>
                </a:solidFill>
                <a:latin typeface="Calibri" panose="020F0502020204030204" pitchFamily="34" charset="0"/>
              </a:rPr>
              <a:t>You who are seated, stand.</a:t>
            </a:r>
          </a:p>
        </p:txBody>
      </p:sp>
    </p:spTree>
    <p:extLst>
      <p:ext uri="{BB962C8B-B14F-4D97-AF65-F5344CB8AC3E}">
        <p14:creationId xmlns:p14="http://schemas.microsoft.com/office/powerpoint/2010/main" val="845241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7" y="609765"/>
            <a:ext cx="11022963" cy="3221331"/>
          </a:xfrm>
          <a:prstGeom prst="rect">
            <a:avLst/>
          </a:prstGeom>
        </p:spPr>
        <p:txBody>
          <a:bodyPr wrap="square" lIns="0" tIns="0" rIns="0" bIns="0" rtlCol="0" anchor="t">
            <a:spAutoFit/>
          </a:bodyPr>
          <a:lstStyle/>
          <a:p>
            <a:pPr defTabSz="609157">
              <a:defRPr/>
            </a:pPr>
            <a:r>
              <a:rPr lang="en-US" sz="1733" b="1" spc="-31" dirty="0">
                <a:solidFill>
                  <a:prstClr val="black"/>
                </a:solidFill>
                <a:latin typeface="Calibri" panose="020F0502020204030204" pitchFamily="34" charset="0"/>
              </a:rPr>
              <a:t>Priest:</a:t>
            </a:r>
          </a:p>
          <a:p>
            <a:pPr defTabSz="609157"/>
            <a:r>
              <a:rPr lang="en-US" sz="4800" b="1" spc="-31" dirty="0">
                <a:solidFill>
                  <a:prstClr val="black"/>
                </a:solidFill>
                <a:latin typeface="Calibri" panose="020F0502020204030204" pitchFamily="34" charset="0"/>
              </a:rPr>
              <a:t>Before whom stand the angels, the archangels, the principalities, the authorities, the thrones, the dominions, and the powers.</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lang="en-US" sz="1867" spc="149" dirty="0">
                <a:solidFill>
                  <a:srgbClr val="FFFFFF"/>
                </a:solidFill>
                <a:latin typeface="Calibri" panose="020F0502020204030204" pitchFamily="34" charset="0"/>
              </a:rPr>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lang="en-US" sz="1733" spc="215" dirty="0">
                <a:solidFill>
                  <a:prstClr val="white"/>
                </a:solidFill>
                <a:latin typeface="Calibri" panose="020F0502020204030204" pitchFamily="34" charset="0"/>
              </a:rPr>
              <a:t>Anaphora</a:t>
            </a:r>
          </a:p>
        </p:txBody>
      </p:sp>
      <p:sp>
        <p:nvSpPr>
          <p:cNvPr id="6" name="TextBox 2">
            <a:extLst>
              <a:ext uri="{FF2B5EF4-FFF2-40B4-BE49-F238E27FC236}">
                <a16:creationId xmlns:a16="http://schemas.microsoft.com/office/drawing/2014/main" id="{5E16FA83-428E-0848-B251-3725B4E72D92}"/>
              </a:ext>
            </a:extLst>
          </p:cNvPr>
          <p:cNvSpPr txBox="1"/>
          <p:nvPr/>
        </p:nvSpPr>
        <p:spPr>
          <a:xfrm>
            <a:off x="609918" y="3978214"/>
            <a:ext cx="10972165" cy="1005340"/>
          </a:xfrm>
          <a:prstGeom prst="rect">
            <a:avLst/>
          </a:prstGeom>
        </p:spPr>
        <p:txBody>
          <a:bodyPr wrap="square" lIns="0" tIns="0" rIns="0" bIns="0" rtlCol="0" anchor="t">
            <a:spAutoFit/>
          </a:bodyPr>
          <a:lstStyle/>
          <a:p>
            <a:pPr defTabSz="609583">
              <a:defRPr/>
            </a:pPr>
            <a:r>
              <a:rPr lang="en-US" sz="1733" spc="153" dirty="0">
                <a:solidFill>
                  <a:srgbClr val="2C2A23"/>
                </a:solidFill>
                <a:latin typeface="Calibri" panose="020F0502020204030204" pitchFamily="34" charset="0"/>
              </a:rPr>
              <a:t>Deacon:</a:t>
            </a:r>
          </a:p>
          <a:p>
            <a:pPr defTabSz="609583">
              <a:defRPr/>
            </a:pPr>
            <a:r>
              <a:rPr lang="en-US" sz="4800" spc="153" dirty="0">
                <a:solidFill>
                  <a:srgbClr val="2C2A23"/>
                </a:solidFill>
                <a:latin typeface="Calibri" panose="020F0502020204030204" pitchFamily="34" charset="0"/>
              </a:rPr>
              <a:t>Look towards the East.</a:t>
            </a:r>
          </a:p>
        </p:txBody>
      </p:sp>
    </p:spTree>
    <p:extLst>
      <p:ext uri="{BB962C8B-B14F-4D97-AF65-F5344CB8AC3E}">
        <p14:creationId xmlns:p14="http://schemas.microsoft.com/office/powerpoint/2010/main" val="1933656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BE8E0"/>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85000"/>
          </a:blip>
          <a:srcRect/>
          <a:stretch>
            <a:fillRect/>
          </a:stretch>
        </p:blipFill>
        <p:spPr>
          <a:xfrm rot="-5400000">
            <a:off x="5854149" y="521548"/>
            <a:ext cx="483707" cy="12191297"/>
          </a:xfrm>
          <a:prstGeom prst="rect">
            <a:avLst/>
          </a:prstGeom>
        </p:spPr>
      </p:pic>
      <p:sp>
        <p:nvSpPr>
          <p:cNvPr id="9" name="TextBox 3">
            <a:extLst>
              <a:ext uri="{FF2B5EF4-FFF2-40B4-BE49-F238E27FC236}">
                <a16:creationId xmlns:a16="http://schemas.microsoft.com/office/drawing/2014/main" id="{20C3D2F3-1C97-154C-8921-A6C48123796C}"/>
              </a:ext>
            </a:extLst>
          </p:cNvPr>
          <p:cNvSpPr txBox="1"/>
          <p:nvPr/>
        </p:nvSpPr>
        <p:spPr>
          <a:xfrm>
            <a:off x="609917" y="609765"/>
            <a:ext cx="11022963" cy="3221331"/>
          </a:xfrm>
          <a:prstGeom prst="rect">
            <a:avLst/>
          </a:prstGeom>
        </p:spPr>
        <p:txBody>
          <a:bodyPr wrap="square" lIns="0" tIns="0" rIns="0" bIns="0" rtlCol="0" anchor="t">
            <a:spAutoFit/>
          </a:bodyPr>
          <a:lstStyle/>
          <a:p>
            <a:pPr defTabSz="609583">
              <a:defRPr/>
            </a:pPr>
            <a:r>
              <a:rPr lang="en-US" sz="1733" b="1" spc="-31" dirty="0">
                <a:solidFill>
                  <a:prstClr val="black"/>
                </a:solidFill>
                <a:latin typeface="Calibri" panose="020F0502020204030204" pitchFamily="34" charset="0"/>
              </a:rPr>
              <a:t>Priest:</a:t>
            </a:r>
          </a:p>
          <a:p>
            <a:pPr defTabSz="609157">
              <a:defRPr/>
            </a:pPr>
            <a:r>
              <a:rPr lang="en-US" sz="4800" b="1" spc="-31" dirty="0">
                <a:solidFill>
                  <a:prstClr val="black"/>
                </a:solidFill>
                <a:latin typeface="Calibri" panose="020F0502020204030204" pitchFamily="34" charset="0"/>
              </a:rPr>
              <a:t>You are He around whom stand the Cherubim full of eyes, and the Seraphim with six wings, praising continuously, without ceasing, saying:*</a:t>
            </a:r>
          </a:p>
        </p:txBody>
      </p:sp>
      <p:sp>
        <p:nvSpPr>
          <p:cNvPr id="11" name="TextBox 8">
            <a:extLst>
              <a:ext uri="{FF2B5EF4-FFF2-40B4-BE49-F238E27FC236}">
                <a16:creationId xmlns:a16="http://schemas.microsoft.com/office/drawing/2014/main" id="{273F02AE-D3DC-D849-9EAB-70D432A47122}"/>
              </a:ext>
            </a:extLst>
          </p:cNvPr>
          <p:cNvSpPr txBox="1"/>
          <p:nvPr/>
        </p:nvSpPr>
        <p:spPr>
          <a:xfrm>
            <a:off x="7065899" y="6520777"/>
            <a:ext cx="4928903" cy="422295"/>
          </a:xfrm>
          <a:prstGeom prst="rect">
            <a:avLst/>
          </a:prstGeom>
        </p:spPr>
        <p:txBody>
          <a:bodyPr lIns="0" tIns="0" rIns="0" bIns="0" rtlCol="0" anchor="t">
            <a:spAutoFit/>
          </a:bodyPr>
          <a:lstStyle/>
          <a:p>
            <a:pPr algn="r" defTabSz="609583">
              <a:lnSpc>
                <a:spcPts val="1568"/>
              </a:lnSpc>
              <a:defRPr/>
            </a:pPr>
            <a:r>
              <a:rPr lang="en-US" sz="1867" spc="149" dirty="0">
                <a:solidFill>
                  <a:srgbClr val="FFFFFF"/>
                </a:solidFill>
                <a:latin typeface="Calibri" panose="020F0502020204030204" pitchFamily="34" charset="0"/>
              </a:rPr>
              <a:t>liturgy of the faithful</a:t>
            </a:r>
          </a:p>
          <a:p>
            <a:pPr algn="r" defTabSz="609583">
              <a:lnSpc>
                <a:spcPts val="1568"/>
              </a:lnSpc>
              <a:defRPr/>
            </a:pPr>
            <a:endParaRPr lang="en-US" sz="1867" spc="149" dirty="0">
              <a:solidFill>
                <a:srgbClr val="FFFFFF"/>
              </a:solidFill>
              <a:latin typeface="Calibri" panose="020F0502020204030204" pitchFamily="34" charset="0"/>
            </a:endParaRPr>
          </a:p>
        </p:txBody>
      </p:sp>
      <p:sp>
        <p:nvSpPr>
          <p:cNvPr id="14" name="TextBox 9">
            <a:extLst>
              <a:ext uri="{FF2B5EF4-FFF2-40B4-BE49-F238E27FC236}">
                <a16:creationId xmlns:a16="http://schemas.microsoft.com/office/drawing/2014/main" id="{A54ECA4D-4E5D-784F-9B0B-A0B87CD24EF4}"/>
              </a:ext>
            </a:extLst>
          </p:cNvPr>
          <p:cNvSpPr txBox="1"/>
          <p:nvPr/>
        </p:nvSpPr>
        <p:spPr>
          <a:xfrm>
            <a:off x="177933" y="6273969"/>
            <a:ext cx="12191296" cy="472245"/>
          </a:xfrm>
          <a:prstGeom prst="rect">
            <a:avLst/>
          </a:prstGeom>
        </p:spPr>
        <p:txBody>
          <a:bodyPr wrap="square" lIns="0" tIns="0" rIns="0" bIns="0" rtlCol="0" anchor="ctr">
            <a:spAutoFit/>
          </a:bodyPr>
          <a:lstStyle/>
          <a:p>
            <a:pPr defTabSz="609583">
              <a:lnSpc>
                <a:spcPts val="4293"/>
              </a:lnSpc>
              <a:defRPr/>
            </a:pPr>
            <a:r>
              <a:rPr lang="en-US" sz="1733" spc="215" dirty="0">
                <a:solidFill>
                  <a:prstClr val="white"/>
                </a:solidFill>
                <a:latin typeface="Calibri" panose="020F0502020204030204" pitchFamily="34" charset="0"/>
              </a:rPr>
              <a:t>Anaphora</a:t>
            </a:r>
          </a:p>
        </p:txBody>
      </p:sp>
      <p:sp>
        <p:nvSpPr>
          <p:cNvPr id="6" name="TextBox 2">
            <a:extLst>
              <a:ext uri="{FF2B5EF4-FFF2-40B4-BE49-F238E27FC236}">
                <a16:creationId xmlns:a16="http://schemas.microsoft.com/office/drawing/2014/main" id="{5E16FA83-428E-0848-B251-3725B4E72D92}"/>
              </a:ext>
            </a:extLst>
          </p:cNvPr>
          <p:cNvSpPr txBox="1"/>
          <p:nvPr/>
        </p:nvSpPr>
        <p:spPr>
          <a:xfrm>
            <a:off x="609918" y="3978214"/>
            <a:ext cx="10972165" cy="1005340"/>
          </a:xfrm>
          <a:prstGeom prst="rect">
            <a:avLst/>
          </a:prstGeom>
        </p:spPr>
        <p:txBody>
          <a:bodyPr wrap="square" lIns="0" tIns="0" rIns="0" bIns="0" rtlCol="0" anchor="t">
            <a:spAutoFit/>
          </a:bodyPr>
          <a:lstStyle/>
          <a:p>
            <a:pPr defTabSz="609583">
              <a:defRPr/>
            </a:pPr>
            <a:r>
              <a:rPr lang="en-US" sz="1733" spc="153" dirty="0">
                <a:solidFill>
                  <a:srgbClr val="2C2A23"/>
                </a:solidFill>
                <a:latin typeface="Calibri" panose="020F0502020204030204" pitchFamily="34" charset="0"/>
              </a:rPr>
              <a:t>Deacon:</a:t>
            </a:r>
          </a:p>
          <a:p>
            <a:pPr defTabSz="609583">
              <a:defRPr/>
            </a:pPr>
            <a:r>
              <a:rPr lang="en-US" sz="4800" spc="153" dirty="0">
                <a:solidFill>
                  <a:srgbClr val="2C2A23"/>
                </a:solidFill>
                <a:latin typeface="Calibri" panose="020F0502020204030204" pitchFamily="34" charset="0"/>
              </a:rPr>
              <a:t>Let us attend.</a:t>
            </a:r>
          </a:p>
        </p:txBody>
      </p:sp>
      <p:sp>
        <p:nvSpPr>
          <p:cNvPr id="10" name="TextBox 9">
            <a:extLst>
              <a:ext uri="{FF2B5EF4-FFF2-40B4-BE49-F238E27FC236}">
                <a16:creationId xmlns:a16="http://schemas.microsoft.com/office/drawing/2014/main" id="{0511C510-2C25-7F4D-9F1F-74EF77787AC9}"/>
              </a:ext>
            </a:extLst>
          </p:cNvPr>
          <p:cNvSpPr txBox="1"/>
          <p:nvPr/>
        </p:nvSpPr>
        <p:spPr>
          <a:xfrm>
            <a:off x="8810265" y="5452417"/>
            <a:ext cx="2438260" cy="481286"/>
          </a:xfrm>
          <a:prstGeom prst="rect">
            <a:avLst/>
          </a:prstGeom>
        </p:spPr>
        <p:txBody>
          <a:bodyPr wrap="square" lIns="0" tIns="0" rIns="0" bIns="0" rtlCol="0" anchor="t">
            <a:spAutoFit/>
          </a:bodyPr>
          <a:lstStyle/>
          <a:p>
            <a:pPr defTabSz="609157">
              <a:lnSpc>
                <a:spcPts val="4293"/>
              </a:lnSpc>
            </a:pPr>
            <a:r>
              <a:rPr lang="en-US" sz="2000" spc="215" dirty="0">
                <a:solidFill>
                  <a:srgbClr val="004369"/>
                </a:solidFill>
                <a:latin typeface="Calibri" panose="020F0502020204030204" pitchFamily="34" charset="0"/>
              </a:rPr>
              <a:t>*Isaiah 6:2</a:t>
            </a:r>
          </a:p>
        </p:txBody>
      </p:sp>
    </p:spTree>
    <p:extLst>
      <p:ext uri="{BB962C8B-B14F-4D97-AF65-F5344CB8AC3E}">
        <p14:creationId xmlns:p14="http://schemas.microsoft.com/office/powerpoint/2010/main" val="43569216"/>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416</Words>
  <Application>Microsoft Office PowerPoint</Application>
  <PresentationFormat>Widescreen</PresentationFormat>
  <Paragraphs>54</Paragraphs>
  <Slides>9</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Mina Hanna</dc:creator>
  <cp:lastModifiedBy>Mina Hanna</cp:lastModifiedBy>
  <cp:revision>3</cp:revision>
  <dcterms:created xsi:type="dcterms:W3CDTF">2022-10-25T01:36:33Z</dcterms:created>
  <dcterms:modified xsi:type="dcterms:W3CDTF">2022-10-28T21:15:20Z</dcterms:modified>
</cp:coreProperties>
</file>

<file path=docProps/thumbnail.jpeg>
</file>